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08" y="-6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A28A17-6720-4A14-AF31-1F585CFC7DE2}" type="datetimeFigureOut">
              <a:rPr lang="en-US" smtClean="0"/>
              <a:pPr/>
              <a:t>10/6/2014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1E2577-F864-4633-AA8C-C371414B68B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A28A17-6720-4A14-AF31-1F585CFC7DE2}" type="datetimeFigureOut">
              <a:rPr lang="en-US" smtClean="0"/>
              <a:pPr/>
              <a:t>10/6/2014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1E2577-F864-4633-AA8C-C371414B68B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A28A17-6720-4A14-AF31-1F585CFC7DE2}" type="datetimeFigureOut">
              <a:rPr lang="en-US" smtClean="0"/>
              <a:pPr/>
              <a:t>10/6/2014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1E2577-F864-4633-AA8C-C371414B68B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A28A17-6720-4A14-AF31-1F585CFC7DE2}" type="datetimeFigureOut">
              <a:rPr lang="en-US" smtClean="0"/>
              <a:pPr/>
              <a:t>10/6/2014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1E2577-F864-4633-AA8C-C371414B68B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A28A17-6720-4A14-AF31-1F585CFC7DE2}" type="datetimeFigureOut">
              <a:rPr lang="en-US" smtClean="0"/>
              <a:pPr/>
              <a:t>10/6/2014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1E2577-F864-4633-AA8C-C371414B68B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A28A17-6720-4A14-AF31-1F585CFC7DE2}" type="datetimeFigureOut">
              <a:rPr lang="en-US" smtClean="0"/>
              <a:pPr/>
              <a:t>10/6/2014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1E2577-F864-4633-AA8C-C371414B68B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A28A17-6720-4A14-AF31-1F585CFC7DE2}" type="datetimeFigureOut">
              <a:rPr lang="en-US" smtClean="0"/>
              <a:pPr/>
              <a:t>10/6/2014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1E2577-F864-4633-AA8C-C371414B68B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A28A17-6720-4A14-AF31-1F585CFC7DE2}" type="datetimeFigureOut">
              <a:rPr lang="en-US" smtClean="0"/>
              <a:pPr/>
              <a:t>10/6/2014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1E2577-F864-4633-AA8C-C371414B68B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A28A17-6720-4A14-AF31-1F585CFC7DE2}" type="datetimeFigureOut">
              <a:rPr lang="en-US" smtClean="0"/>
              <a:pPr/>
              <a:t>10/6/2014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1E2577-F864-4633-AA8C-C371414B68B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A28A17-6720-4A14-AF31-1F585CFC7DE2}" type="datetimeFigureOut">
              <a:rPr lang="en-US" smtClean="0"/>
              <a:pPr/>
              <a:t>10/6/2014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1E2577-F864-4633-AA8C-C371414B68B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A28A17-6720-4A14-AF31-1F585CFC7DE2}" type="datetimeFigureOut">
              <a:rPr lang="en-US" smtClean="0"/>
              <a:pPr/>
              <a:t>10/6/2014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1E2577-F864-4633-AA8C-C371414B68B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A28A17-6720-4A14-AF31-1F585CFC7DE2}" type="datetimeFigureOut">
              <a:rPr lang="en-US" smtClean="0"/>
              <a:pPr/>
              <a:t>10/6/2014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1E2577-F864-4633-AA8C-C371414B68B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AutoShape 2" descr="data:image/jpeg;base64,/9j/4AAQSkZJRgABAQAAAQABAAD/2wCEAAkGBhEQDxAUERAQFRUTFhITExYTGBcUFBEWFhoYFhMUFBcXGyYeFxwjGhIaHzsiIycqLCwtGB4xNTArNyYrLCkBCQoKDgwOGg8PGjYkHCQsKTAtLSwqLTUtLCspKSwsLC0sLS0uKSwsLSwsLCosKSwsKSwsLCksLSosLCwsLCkpLP/AABEIAMABBwMBIgACEQEDEQH/xAAcAAEAAgMBAQEAAAAAAAAAAAAABQYDBAcBAgj/xABHEAACAQIDBQUEBAoIBwEAAAABAgADEQQSIQUGMUFREyJhcYEHMkKRFCNSoRUkM2JykrHB4fAWNXOCsrPC0TQ2Q1STovEX/8QAGgEBAAMBAQEAAAAAAAAAAAAAAAIDBQEEBv/EACsRAQACAgIBAgQFBQAAAAAAAAABAgMREiExQVEEE2GhIpHB4fEFMnGB0f/aAAwDAQACEQMRAD8A7jERAREQEREBERAREQEREBERAREQETne7HtDxeK2xXwlTCqtNDWAIDCpSFM2VqhJsQ2nIe8LXEm/aFvDiNn4N8RRNI5WpLkqISDnbKTdXB4GBaYkJuXtupjdn4bEVQgeqpLBAQoIZl0BJPw9ZNwETnW+u/mM2fj8Jh0+jutfIWLIwZQ1TsyBapbhOiwEREBERAREQEREBERAREQEREBERAREQEREBERATRx23MNQNq2Io0jp+UdUvfh7xHQ/Kb0gN+t3Pp+Ar0QBntnpHpVTVPK/u+TGBJ4Ta9Ct+SrUn0zXRgwt1uOU1zvTgs2T6Xhs2nd7VM2uo7t78JQvYdvGXw9XB1Cc+HJemDx7Nz3lt+a9/wBcSF9q+zKq1KO1KJIPa9mCPhFM/i9XTjmKMb9GQQOx/hCn2fadomT7Vxl424+ek+KW1aLozrVpsq+8wYFR5kSLwO8QxWz6WIo6NXVVQcclVzkIPXI17+CmTWHoBEVV4KoUeQFh+yBp4Xb2Fq1DTp4jDvU1uiVEZ9ON1BvpeVb20f1PV/tMP/jEqm6v/NuN88V/olr9tH9T1f7TD/5ggb/sr/qbBfoN/jeT+J2tSpuqM/fYFgigvUKjQtkQFst9L2tKluPtIYbdyjWIuKNCtUt1yNUa3ra0ifYniXxI2jiazF6tWtTDseNlUsFHRRn0HLSBB+1fFJV2tsxkNx9UDxBBFfUEHUEdDO1zjvtiwyrtXZTgauUDHrkrU8t/1zOxQEREBERAREQEREBERAREQEREBERAREQEREBEReAieXi8Dje3NhV8FvJQbC6DHF7cbLnBGJ4fZ/K+dp0/be71PE4GphSAEen2a/mZQOzYfokA+k36uDpu6OyqWp5ijHimYZWsfEaTNeByj2LYXED6TRrC1PCVmsDe4rspSoo8AoJ86l51djYTDh8JTplyiqpqNncjTO1guY9TZAPSZKtNXUqwVgdCCAQR4g8YHHN1XH9LcbqOOK/0S1+2dh+B6uv/AFMP/mCW38CYb/t8P/40/wBpkr7MoVDd6NJjYC7IraDgNRwgVLcHALid36FFj3atCtTa3IO1RSR85E+x3AVME+0MJiBlqo9OoByqIQU7Sn9pbqNeVwDYzomGwFGkSadKmhOhyKq3HTQT3FYGlVt2iI2W+XMAct+NieHpA5B7XtoK+1tmICPq2TMfzmrJdfMBB8xOzAzTbZGHIUGhRIUWW6Icovew001N5sUKCU1yoqqNdFAUeOggZYnl57eAiIgIiICIiAiIgIiICIiAiIgIiICIiAkbtDBV3e9OrlH1Wn6LE1P1lIHp85KJyY2lW3GdwhsHs7FLURnxAZRnzL9q+bLy5Zh8vDX5fZ+LJ/LLwUcTqRUzFjpzTT7vGTcTnGEvmTvfX5I58DVyKBVIYO7XuT3SXyr42uunhMLbPxJpUx23fVKgY695yAEN7ctdbeNpI4jGU6Yu7oo4XYhR8zMeH2pRqXyVaTW45WVredjHXh2JtrevsjBszGX/AOJFgR6jJY8tO8b+njMlbZ+KNOiFrgMquKjfaYrZCNNbHr5+Ex4jfLDqxVe0qNrYU1zZrcbG/LrNTA7906j2NDEoh4OULLfocoNvOV8qeNvT8nPMcuHj6QksTs/ENTQLWs4plWbWxclO/b+6360+voFfJlNYhu1z5hqcl75NR00m/SxKN7rKfIg2+UyXlmoeXnMdfohqWzsUPerg6Dhca5yx0t9khfSZcNga6uharmUCzC5uxyIL8Ne8rHj8XpJW88vHEnJM/wAIT8GYu4+v5EEXOp7QNfhp3AVtyv4TbwWCrK16lTMPrBYE/E90J8QukkYjiTkmUHT2ZiwV/GLgdje9zfIb1OXxcJv7NoVUUiq4Y92xH6KhuQt3gT6zdidiNOWvNo0RETqBERAREQEREBERAREQEREBERAREQEREBIja22SjrRoqHruLhfhprzqVDyUffJWo4AJPAXJkFurh8yVMSw7+IYuCeIpg2pL5WF/WQtM71C7HFYib29PvMvuhuzSv2mJPb1OJaqAUTwRPdUff4ykbX2n2tZ1Q5aRY6KAA1rgXC2vw8/PSX/bm1EoplILNUBVEA1qE6ZR+t1lS23u2MLQ7YlSwIuugAZuBB0vb0v4SjNGo/D6NP4DJHLeTzPVf2RGDxVOkajNlzC3dFs2gsAB5nW3C3KYNqbapVcHXFVqgqMCEdHZWpsALAAacdDfjr4Wq+3a9WoEyZgUZWGhvYG4JJ5GxP8AAzPjNn/jAfKAtVDVGnfVtA2oPC+vrztPFzn0lpfEcYtr199tvclxQJbtqpfgWLtcnnbXhLzht4H1+vcAC7M7AqoHNswP8mczRGpXtzP82ksxzYPvKC9Q3QHS9jkp21GuYtr4eMhytE728VoraO+1l2j7UGXuULVGOhqsuRAfzV4n1n3sXeXEGoC1VnaxtTJ0rMeCi5AB8vLwlPxGAYViMI6Kqp9YHcZiSSoVAx7xIB016+e7shUp4zBrUJyM6XPO4Iy8RwJI4G/jJze82r2r+VSKTqHaqNTMqmxFwDY8RfWfc8E9muxSIiAiIgIiICIiAiIgIiICIiAiIgIiICIiAiIgam1FJoVgvE06gHnlNpGbk4wVcBhyCO6opnwKd3X0APrJ0iUl1qbKr1WVC2GqnORr9U3PX4fXQgDUESu3Uxb0ezDWMuO2OP7txMfX3j/i6sgNrgaajwPWUT2h1jUq0KIBKoDWqWPwg5dR6/8AtJ/D754RwL1MpPJwQfuuD6GQlPbOGqYzFGpUCmpRVKWbgUF8xvyJOU6yvNMWrxifK/4THlw5JyTSfwx7f6+29qhtVy7VAq5ESnn68wFQAHmbDoBNJ8cj4FXKEN7ingRc3JbqDkP3a8ZO737FSo2RHdc1rvTOmRR3Rob5ie9fhpzJ0zbu7Fophx2yM4uLBlBPdBsxzddfnMuteM69XuvPKvLSh4bvA94m3WWfHbLIpU7AVVKhXVhmINgoAGvO/LnJg7KwrVQeyVF10SyX6BgBb9+kjNr4ethWoVadNsSKTip2Ybs3NiSDmsb8b/KTjuelco/AnB02C2Wmy6AZdQfXXiJh2xUPbYQ6aVVGnmpH7JL4fa9bFNis1NKaV3zhKiA1ltkDLf4bAqf2dREY3D5sdg6Y1z4iiB6N3vuiKayR2WtMVnbu4ns8E9mywiIiAiIgIiICIiAiIgIiICIiAiIgIiICIiAiIgJ8st+M+ogQ2L3VwznMKSq173QlLnxA0PynPt+tjYbDIaqvV7d3YUlJuoVCAzZbXI0A431HSdZInJN9sDn2nSp5WyLkC8bEWao5ub/EbknXWebPFa13psf0zLe2XU2nURvz7eiq4XeKt2jUnoMQuhNrWIHeBX+N/DWb2G28qODpfpdl0ve5UHr4TNt0UaChy9lBem2QjOWNiqrx7zHUnkFJ6A1/C7Bw1Rr1RijrYG1Q8T+aCB5fyPHE77npuYs0WpO9TP5LU+9eYdyoqseOclLa8QFBvNGrtCuSQcagW5X6riRxtZ7DT/50msN18K91p18QGA7y90soPIoRf5ffITGbr1cM41q9nf321S54XIHcF9Dm4dJLWzlWnfHr/P7LFgcZlrK9V6tUJqLohzW90HK18tyDbp85qLtpcNtXA1qyOaSuzXI4AqyZgPA6246CfGzNjNWNBD77ioSFVV9xmFrA8CoDDrebO1lKoadRVZV924FtOXh6SuL8bROnh+KvjzV1WNT+jvGFrq6KysGVgGVhwYHUEehmWUL2NbRats5wc1qNerSS+tlsj2B6AuZfZrRO42+atGp0RETrhERAREQEREBERAREQEREBERAREQEREBERAREQEh946g7MLa5Y/cNTryksz2kfiqQZszHh93lK8nddLMU6tEy4/tXcJ8TiEZA5dCKhRrtmt3ghb3Uvb3jbU9dJa/6F4mtrWqrRA0yKQ5N+NmtZelxrz04S14jaKopK2CjoBx8vKaj7UVhcFStr3v908fClepnemlX4nLEzNOtoFvZdhCpLBbj4hn7XqLvnuZhq7o1aVOstLEVXDIezSsQ6o/LU27p8T85ZhiRY3KAjzNvXymJ65BNiLEHTlr/AD98WmHIzZe9yotPdqhTqq9xRcBQ4JGQkXuUWoQrrck6dTbxbZ2JV74urnjpYA3Hw8h6aaS3Vs5v3vHzmlXpdzUcjpyPXynkvK+k7ntNezPALR2XhwFyljVd78S7O17/ACA9BLTITdFvxVRmzZWceIF8wB8gwk3NfHblSJ+jHyRq8x9SIiWKyIiAiIgIiICIiAiIgIiICIiAiIgIiICIiAiIgR+MqWZjzA09P4/ulc2rtRiqopy8cxPh0+ckN6jUpqzqpZba5dSh5kgcrDjylPSlVqqCxyLxObRgNbrbkeBuZn57Ty4+GhgrXjyZKu0wEOZwFvz4m2ltOVx0mvT2pTt3SGF/h4LpoT0P+88rvQog3RCLG/ad8Hyz2FtfKa6720EBVGpINbhVS3joGtf+MprSZjpfa8R5SNXaVQC9m1AtobWntPaxHEMNL6gr+2Q/9M6ANhUXU3IWmLMet+zsT6z6bfLDsAhqUwOFimnrYgc5KcN/ZH5tPeEy22wbdDbXpPirtJcrC/UnWRQr4asGVXpd45gVIuD1Avb0vc/KVLbeLxdAqmRnLsKaGn3g7NoqDS6km2htKZx2tOl3OsRt132YV+0w2Ia5I+kMo/upTvb1J+UucgdyN3zgcBQosQXAL1SOBquS9S3UZmIHgBJ6a+OvCsVY+S3K02IiJNAiIgIiICIiAiIgIiICIiAiIgIiICIiAiIgIiIEZvJiezwtRiSLW4G3EgWvON7ybzntQpJXMCQBpothbqL3vYTru+Gw3xuDq0KdQIz5SGIuO6b2PS9uNj5T88757CxtCsRiKQbLwakGC8AMwut9cvXXnrrI8ImdynF5iNQw7V2kzBwLgvrctbN0tr1/ZIenWZwbNqPeA4+duY8ppNi3U8G8cy8/2fOYDize40PMjS9/AS2J0qmJlLKWvfM/MXtYD1YWmOoSWWxPiSOBvYAcx5eIkYcW3X0nq4w35eOn8Z3kjxSq1ihBzFSAbFePgfmJt0t8sQgXvMLa03UkNTYe6ykcNbSBOMZhY5mHTkfO3H1ktsHdbFY+slOmmUMwuxByrfibcTI3it/KdOVPD9S7qbSOJwGDrE3NWjRdjwuzKC333krI7d3ZAweEw+HViwo00p5joWygC5HK8kZF0iIgIiICIiAiIgIiICIiAiIgIiICIiAiIgIiICJrbSxoo0atUgkU0eoQOJCKWIHykRu9UrYnBYOu1VlqVVpV6gX3CHGZqQU8FAawPvaC5OtwsE0NqbFo4lbVUDSC3d3gytWWu9Rs+0MXhqJOoGXM6U+NwMtNrcuUl6G8tB3VVJOd61JDpZ6lG/aIDflkbU2ByHwuFS2n7JaDkmmLSAr+xtuQQy/Ut+KLUadbssQKVRqCrUZVC/XMUQk5tAGAB6Zl6z3a2PcY7ZqqzqtSrikdb6VAlFyLgHUBlv6Q7tzn/wDGm+wk2qPsZ6rTnQd6tq1cMtGolCtVpByMQKAzVUp5Ws6qCCwD5b21t6zRo71J9HwT4ep9JTEYnsM7d1lDdoxBBscyhMtiBwufEbQGC9kFJSM2X0Eumxd2qGFH1ai/XnPKW8SNWq0lpVyaLFKjBQUVhTSsBcG/eWoLacdJgrb5UEpu7rVXsqlClWUgBqJrBGpmoM2g+tUE301vwhxPRIzFbep03VGDZ2FZlUWuy0bdow1tYFgNdbkSD3p3pV8BimwtR86UKFcOmmRaxvSNzrcqpNuQtfiIFvieCewEREBERAREQEREBERAREQEREBERAREQERED5qUwwIYAgggg6gg6EGReD2D2NGjRpVai0qJTIBYtkQ3WkWPFdAOpAsTxvLRAr9PdBAVPa1O7i6mOGi61HDqV4e7aofHhrN7ZmxVwystJiENSrVCkA5WqsXYX+zmYm3ja9pJRArlTd2lS2euBIq1Kbo9ANYErcMwd2UWSxGjW42m/X2Er1cJUzuDhS5QaHPnQ0jnJ1OjE+clLRA1MVgi1Sm61HUoHGUWKOHy3Dgi+mQEEEfumjiN2KbCnlJUpifpl1A79U5gxYdCHPyHrMxAhju2uXHAVaynGHM7IQr0j2S0QaTAaELTB1vrfymnX3bpImKRlqVBjgtKoqqMiZaJpg6e4uVBqb2YjrLLFoESN30FTDVAzZ8PTeirHvZ0cJmz34m9JWvxvfqZr7T3SpVxihnqKcVTpU6zLlu3ZE5GFxYGzEHwtwtJ6IHiz2IgIiICIiAiIgIiICIiB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1268" name="Picture 4" descr="http://www.wweek.com/portland/imgs/media.images/8274/books.cheryl-strayed-wild-book.wide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399" y="256778"/>
            <a:ext cx="8503249" cy="622022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Live in Portland, OR</a:t>
            </a:r>
          </a:p>
          <a:p>
            <a:r>
              <a:rPr lang="en-US" dirty="0" smtClean="0"/>
              <a:t>Writer</a:t>
            </a:r>
          </a:p>
          <a:p>
            <a:r>
              <a:rPr lang="en-US" dirty="0" smtClean="0"/>
              <a:t>Married</a:t>
            </a:r>
          </a:p>
          <a:p>
            <a:r>
              <a:rPr lang="en-US" dirty="0" smtClean="0"/>
              <a:t>Two sons</a:t>
            </a:r>
          </a:p>
          <a:p>
            <a:r>
              <a:rPr lang="en-US" dirty="0" smtClean="0"/>
              <a:t>Movie to be made </a:t>
            </a:r>
            <a:r>
              <a:rPr lang="en-US" dirty="0" smtClean="0"/>
              <a:t>                                         Reese </a:t>
            </a:r>
            <a:r>
              <a:rPr lang="en-US" dirty="0" smtClean="0"/>
              <a:t>Witherspoon to </a:t>
            </a:r>
            <a:r>
              <a:rPr lang="en-US" dirty="0" smtClean="0"/>
              <a:t>star—opens Dec. 5th</a:t>
            </a:r>
            <a:r>
              <a:rPr lang="en-US" dirty="0" smtClean="0"/>
              <a:t>                                               </a:t>
            </a:r>
            <a:endParaRPr lang="en-US" dirty="0" smtClean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Pacific Crest Trail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400" dirty="0" smtClean="0"/>
              <a:t>1995</a:t>
            </a:r>
          </a:p>
          <a:p>
            <a:r>
              <a:rPr lang="en-US" sz="4400" dirty="0" smtClean="0"/>
              <a:t>3 months</a:t>
            </a:r>
          </a:p>
          <a:p>
            <a:r>
              <a:rPr lang="en-US" sz="4400" dirty="0" smtClean="0"/>
              <a:t>Mojave Desert to Bridge of the Gods</a:t>
            </a:r>
          </a:p>
          <a:p>
            <a:r>
              <a:rPr lang="en-US" sz="4400" dirty="0" smtClean="0"/>
              <a:t>1,100 miles</a:t>
            </a:r>
            <a:endParaRPr lang="en-US" sz="44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Reasons for Trip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Grief over mother’s death</a:t>
            </a:r>
          </a:p>
          <a:p>
            <a:r>
              <a:rPr lang="en-US" dirty="0" smtClean="0"/>
              <a:t>Sudden</a:t>
            </a:r>
          </a:p>
          <a:p>
            <a:r>
              <a:rPr lang="en-US" dirty="0" smtClean="0"/>
              <a:t>Lung Cancer</a:t>
            </a:r>
          </a:p>
          <a:p>
            <a:r>
              <a:rPr lang="en-US" dirty="0" smtClean="0"/>
              <a:t>She was </a:t>
            </a:r>
            <a:r>
              <a:rPr lang="en-US" dirty="0" smtClean="0"/>
              <a:t>45; I </a:t>
            </a:r>
            <a:r>
              <a:rPr lang="en-US" dirty="0" smtClean="0"/>
              <a:t>was </a:t>
            </a:r>
            <a:r>
              <a:rPr lang="en-US" dirty="0" smtClean="0"/>
              <a:t>22</a:t>
            </a:r>
          </a:p>
          <a:p>
            <a:r>
              <a:rPr lang="en-US" dirty="0" smtClean="0"/>
              <a:t>Falling out with sister, brother and step-father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Married at 19</a:t>
            </a:r>
            <a:endParaRPr lang="en-US" dirty="0" smtClean="0"/>
          </a:p>
          <a:p>
            <a:r>
              <a:rPr lang="en-US" dirty="0" smtClean="0"/>
              <a:t>Divorce (could not withstand my grief)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Crazy Idea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Saw book about PCT in store</a:t>
            </a:r>
          </a:p>
          <a:p>
            <a:r>
              <a:rPr lang="en-US" dirty="0" smtClean="0"/>
              <a:t>Had never backpacked</a:t>
            </a:r>
          </a:p>
          <a:p>
            <a:r>
              <a:rPr lang="en-US" dirty="0" err="1" smtClean="0"/>
              <a:t>Overpacked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Backpack too heavy to carry</a:t>
            </a:r>
          </a:p>
          <a:p>
            <a:r>
              <a:rPr lang="en-US" dirty="0" smtClean="0"/>
              <a:t>Threw away some items</a:t>
            </a:r>
          </a:p>
          <a:p>
            <a:r>
              <a:rPr lang="en-US" dirty="0" smtClean="0"/>
              <a:t>Monster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Strayed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Name change after </a:t>
            </a:r>
            <a:r>
              <a:rPr lang="en-US" dirty="0" smtClean="0"/>
              <a:t>divorce for fresh start</a:t>
            </a:r>
            <a:endParaRPr lang="en-US" dirty="0" smtClean="0"/>
          </a:p>
          <a:p>
            <a:r>
              <a:rPr lang="en-US" dirty="0" smtClean="0"/>
              <a:t>Strayed fit</a:t>
            </a:r>
          </a:p>
          <a:p>
            <a:r>
              <a:rPr lang="en-US" dirty="0" smtClean="0"/>
              <a:t>Lost proper course (destructive behaviors)</a:t>
            </a:r>
          </a:p>
          <a:p>
            <a:r>
              <a:rPr lang="en-US" dirty="0" smtClean="0"/>
              <a:t>Without mother or father (a stray)</a:t>
            </a:r>
          </a:p>
          <a:p>
            <a:r>
              <a:rPr lang="en-US" dirty="0" smtClean="0"/>
              <a:t>Still my name over 15 years later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Necklace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Friend sent to stop along PCT</a:t>
            </a:r>
          </a:p>
          <a:p>
            <a:r>
              <a:rPr lang="en-US" dirty="0" smtClean="0"/>
              <a:t>Looked like Starved</a:t>
            </a:r>
          </a:p>
          <a:p>
            <a:r>
              <a:rPr lang="en-US" dirty="0" smtClean="0"/>
              <a:t>Appropriate</a:t>
            </a:r>
          </a:p>
          <a:p>
            <a:r>
              <a:rPr lang="en-US" dirty="0" smtClean="0"/>
              <a:t>Physically starved on route</a:t>
            </a:r>
          </a:p>
          <a:p>
            <a:r>
              <a:rPr lang="en-US" dirty="0" smtClean="0"/>
              <a:t>Emotionally starved (grief)</a:t>
            </a:r>
          </a:p>
          <a:p>
            <a:endParaRPr lang="en-US" dirty="0"/>
          </a:p>
          <a:p>
            <a:r>
              <a:rPr lang="en-US" dirty="0" smtClean="0"/>
              <a:t>Both stray and starved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On the Trail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Hiking boots too small</a:t>
            </a:r>
          </a:p>
          <a:p>
            <a:r>
              <a:rPr lang="en-US" dirty="0" smtClean="0"/>
              <a:t>Lost 6 toenails</a:t>
            </a:r>
          </a:p>
          <a:p>
            <a:r>
              <a:rPr lang="en-US" dirty="0" smtClean="0"/>
              <a:t>Lost one boot</a:t>
            </a:r>
          </a:p>
          <a:p>
            <a:r>
              <a:rPr lang="en-US" dirty="0" smtClean="0"/>
              <a:t>Threw other boot</a:t>
            </a:r>
          </a:p>
          <a:p>
            <a:r>
              <a:rPr lang="en-US" dirty="0" smtClean="0"/>
              <a:t>Wore shower sandals/duct tape booties</a:t>
            </a:r>
          </a:p>
          <a:p>
            <a:r>
              <a:rPr lang="en-US" dirty="0" smtClean="0"/>
              <a:t>Replaced by REI for free</a:t>
            </a:r>
          </a:p>
          <a:p>
            <a:r>
              <a:rPr lang="en-US" dirty="0" smtClean="0"/>
              <a:t>Mailed to general store on route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More problems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Vicious mosquitoes</a:t>
            </a:r>
          </a:p>
          <a:p>
            <a:r>
              <a:rPr lang="en-US" dirty="0" smtClean="0"/>
              <a:t>Bears</a:t>
            </a:r>
          </a:p>
          <a:p>
            <a:r>
              <a:rPr lang="en-US" dirty="0" smtClean="0"/>
              <a:t>Rattlesnakes</a:t>
            </a:r>
          </a:p>
          <a:p>
            <a:r>
              <a:rPr lang="en-US" dirty="0" smtClean="0"/>
              <a:t>Mountain lions</a:t>
            </a:r>
          </a:p>
          <a:p>
            <a:r>
              <a:rPr lang="en-US" dirty="0" smtClean="0"/>
              <a:t>Heat</a:t>
            </a:r>
          </a:p>
          <a:p>
            <a:r>
              <a:rPr lang="en-US" dirty="0" smtClean="0"/>
              <a:t>Rain</a:t>
            </a:r>
          </a:p>
          <a:p>
            <a:r>
              <a:rPr lang="en-US" dirty="0" smtClean="0"/>
              <a:t>Ice</a:t>
            </a:r>
          </a:p>
          <a:p>
            <a:r>
              <a:rPr lang="en-US" dirty="0" smtClean="0"/>
              <a:t>Record breaking snow</a:t>
            </a:r>
          </a:p>
          <a:p>
            <a:r>
              <a:rPr lang="en-US" dirty="0" smtClean="0"/>
              <a:t>frogs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 Learned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comforts of the little things (SNAPPLE</a:t>
            </a:r>
            <a:r>
              <a:rPr lang="en-US" dirty="0" smtClean="0"/>
              <a:t>)</a:t>
            </a:r>
          </a:p>
          <a:p>
            <a:r>
              <a:rPr lang="en-US" dirty="0" smtClean="0"/>
              <a:t>The uselessness of prior drug use and cutting off people who I </a:t>
            </a:r>
            <a:r>
              <a:rPr lang="en-US" dirty="0" smtClean="0"/>
              <a:t>loved</a:t>
            </a:r>
          </a:p>
          <a:p>
            <a:r>
              <a:rPr lang="en-US" dirty="0" smtClean="0"/>
              <a:t>Grandeur of nature</a:t>
            </a:r>
            <a:endParaRPr lang="en-US" dirty="0" smtClean="0"/>
          </a:p>
          <a:p>
            <a:r>
              <a:rPr lang="en-US" dirty="0" smtClean="0"/>
              <a:t>Kindness </a:t>
            </a:r>
            <a:r>
              <a:rPr lang="en-US" dirty="0" smtClean="0"/>
              <a:t>and generosity of strangers</a:t>
            </a:r>
          </a:p>
          <a:p>
            <a:r>
              <a:rPr lang="en-US" dirty="0" smtClean="0"/>
              <a:t>My own strengths—walked 1,100 miles by myself</a:t>
            </a:r>
            <a:r>
              <a:rPr lang="en-US" dirty="0" smtClean="0"/>
              <a:t>!</a:t>
            </a:r>
            <a:endParaRPr lang="en-US" dirty="0" smtClean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73</TotalTime>
  <Words>238</Words>
  <Application>Microsoft Office PowerPoint</Application>
  <PresentationFormat>On-screen Show (4:3)</PresentationFormat>
  <Paragraphs>66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Slide 1</vt:lpstr>
      <vt:lpstr>Pacific Crest Trail</vt:lpstr>
      <vt:lpstr>Reasons for Trip</vt:lpstr>
      <vt:lpstr>Crazy Idea</vt:lpstr>
      <vt:lpstr>Strayed</vt:lpstr>
      <vt:lpstr>Necklace</vt:lpstr>
      <vt:lpstr>On the Trail</vt:lpstr>
      <vt:lpstr>More problems</vt:lpstr>
      <vt:lpstr>What I Learned</vt:lpstr>
      <vt:lpstr>Now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rozansky</dc:creator>
  <cp:lastModifiedBy>rozansky</cp:lastModifiedBy>
  <cp:revision>9</cp:revision>
  <dcterms:created xsi:type="dcterms:W3CDTF">2013-10-16T02:31:26Z</dcterms:created>
  <dcterms:modified xsi:type="dcterms:W3CDTF">2014-10-07T03:06:30Z</dcterms:modified>
</cp:coreProperties>
</file>