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6" r:id="rId3"/>
    <p:sldId id="267" r:id="rId4"/>
    <p:sldId id="268" r:id="rId5"/>
    <p:sldId id="273" r:id="rId6"/>
    <p:sldId id="262" r:id="rId7"/>
    <p:sldId id="274" r:id="rId8"/>
    <p:sldId id="263" r:id="rId9"/>
    <p:sldId id="270" r:id="rId10"/>
    <p:sldId id="264" r:id="rId11"/>
    <p:sldId id="271" r:id="rId12"/>
    <p:sldId id="272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7" autoAdjust="0"/>
    <p:restoredTop sz="94606" autoAdjust="0"/>
  </p:normalViewPr>
  <p:slideViewPr>
    <p:cSldViewPr>
      <p:cViewPr varScale="1">
        <p:scale>
          <a:sx n="53" d="100"/>
          <a:sy n="53" d="100"/>
        </p:scale>
        <p:origin x="-108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E838D-8F94-4122-8300-1E4AF6024724}" type="datetimeFigureOut">
              <a:rPr lang="en-US" smtClean="0"/>
              <a:t>12/5/14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DBCB-8D96-4C70-85BB-146BF16AD3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E838D-8F94-4122-8300-1E4AF6024724}" type="datetimeFigureOut">
              <a:rPr lang="en-US" smtClean="0"/>
              <a:t>12/5/14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DBCB-8D96-4C70-85BB-146BF16AD3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E838D-8F94-4122-8300-1E4AF6024724}" type="datetimeFigureOut">
              <a:rPr lang="en-US" smtClean="0"/>
              <a:t>12/5/14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DBCB-8D96-4C70-85BB-146BF16AD3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E838D-8F94-4122-8300-1E4AF6024724}" type="datetimeFigureOut">
              <a:rPr lang="en-US" smtClean="0"/>
              <a:t>12/5/14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DBCB-8D96-4C70-85BB-146BF16AD3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E838D-8F94-4122-8300-1E4AF6024724}" type="datetimeFigureOut">
              <a:rPr lang="en-US" smtClean="0"/>
              <a:t>12/5/14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DBCB-8D96-4C70-85BB-146BF16AD3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E838D-8F94-4122-8300-1E4AF6024724}" type="datetimeFigureOut">
              <a:rPr lang="en-US" smtClean="0"/>
              <a:t>12/5/14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DBCB-8D96-4C70-85BB-146BF16AD3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E838D-8F94-4122-8300-1E4AF6024724}" type="datetimeFigureOut">
              <a:rPr lang="en-US" smtClean="0"/>
              <a:t>12/5/14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DBCB-8D96-4C70-85BB-146BF16AD3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E838D-8F94-4122-8300-1E4AF6024724}" type="datetimeFigureOut">
              <a:rPr lang="en-US" smtClean="0"/>
              <a:t>12/5/14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DBCB-8D96-4C70-85BB-146BF16AD3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E838D-8F94-4122-8300-1E4AF6024724}" type="datetimeFigureOut">
              <a:rPr lang="en-US" smtClean="0"/>
              <a:t>12/5/14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DBCB-8D96-4C70-85BB-146BF16AD3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E838D-8F94-4122-8300-1E4AF6024724}" type="datetimeFigureOut">
              <a:rPr lang="en-US" smtClean="0"/>
              <a:t>12/5/14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DBCB-8D96-4C70-85BB-146BF16AD3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E838D-8F94-4122-8300-1E4AF6024724}" type="datetimeFigureOut">
              <a:rPr lang="en-US" smtClean="0"/>
              <a:t>12/5/14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DBCB-8D96-4C70-85BB-146BF16AD3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E838D-8F94-4122-8300-1E4AF6024724}" type="datetimeFigureOut">
              <a:rPr lang="en-US" smtClean="0"/>
              <a:t>12/5/14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EDBCB-8D96-4C70-85BB-146BF16AD3F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The Plot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62201"/>
            <a:ext cx="4038600" cy="31242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3 unrelated stories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1 takes place in the present</a:t>
            </a:r>
          </a:p>
          <a:p>
            <a:r>
              <a:rPr lang="en-US" b="1" dirty="0">
                <a:solidFill>
                  <a:schemeClr val="bg1"/>
                </a:solidFill>
              </a:rPr>
              <a:t>2</a:t>
            </a:r>
            <a:r>
              <a:rPr lang="en-US" b="1" dirty="0" smtClean="0">
                <a:solidFill>
                  <a:schemeClr val="bg1"/>
                </a:solidFill>
              </a:rPr>
              <a:t> take place in the past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Stories united by main character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371600"/>
            <a:ext cx="3276600" cy="4939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914400"/>
            <a:ext cx="753962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28600"/>
            <a:ext cx="64008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789708"/>
            <a:ext cx="4255200" cy="5458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52400"/>
            <a:ext cx="5127625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Story #1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590800"/>
            <a:ext cx="4038600" cy="2286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000" dirty="0" smtClean="0">
                <a:solidFill>
                  <a:schemeClr val="bg1"/>
                </a:solidFill>
              </a:rPr>
              <a:t>Helping</a:t>
            </a:r>
          </a:p>
          <a:p>
            <a:pPr algn="ctr">
              <a:buNone/>
            </a:pPr>
            <a:r>
              <a:rPr lang="en-US" sz="6000" dirty="0" smtClean="0">
                <a:solidFill>
                  <a:schemeClr val="bg1"/>
                </a:solidFill>
              </a:rPr>
              <a:t>Orphans</a:t>
            </a:r>
            <a:endParaRPr lang="en-US" sz="6000" dirty="0">
              <a:solidFill>
                <a:schemeClr val="bg1"/>
              </a:solidFill>
            </a:endParaRPr>
          </a:p>
        </p:txBody>
      </p:sp>
      <p:pic>
        <p:nvPicPr>
          <p:cNvPr id="5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86000"/>
            <a:ext cx="3846200" cy="2801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Story #2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2286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000" dirty="0" smtClean="0">
                <a:solidFill>
                  <a:schemeClr val="bg1"/>
                </a:solidFill>
              </a:rPr>
              <a:t>Deathless</a:t>
            </a:r>
          </a:p>
          <a:p>
            <a:pPr algn="ctr">
              <a:buNone/>
            </a:pPr>
            <a:r>
              <a:rPr lang="en-US" sz="6000" dirty="0" smtClean="0">
                <a:solidFill>
                  <a:schemeClr val="bg1"/>
                </a:solidFill>
              </a:rPr>
              <a:t>Man</a:t>
            </a:r>
            <a:endParaRPr lang="en-US" sz="6000" dirty="0">
              <a:solidFill>
                <a:schemeClr val="bg1"/>
              </a:solidFill>
            </a:endParaRPr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0"/>
            <a:ext cx="3559547" cy="4537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Story #3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19399"/>
            <a:ext cx="4038600" cy="243840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000" dirty="0" smtClean="0">
                <a:solidFill>
                  <a:schemeClr val="bg1"/>
                </a:solidFill>
              </a:rPr>
              <a:t>Tiger’s </a:t>
            </a:r>
          </a:p>
          <a:p>
            <a:pPr algn="ctr">
              <a:buNone/>
            </a:pPr>
            <a:r>
              <a:rPr lang="en-US" sz="6000" dirty="0" smtClean="0">
                <a:solidFill>
                  <a:schemeClr val="bg1"/>
                </a:solidFill>
              </a:rPr>
              <a:t>Wife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371600"/>
            <a:ext cx="3588738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81138" y="1390650"/>
            <a:ext cx="6181725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4 Paw Rating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1905000"/>
            <a:ext cx="1735157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3200" y="1905000"/>
            <a:ext cx="1752601" cy="161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894840"/>
            <a:ext cx="1752600" cy="161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1905000"/>
            <a:ext cx="1762354" cy="1625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010400" y="1905000"/>
          <a:ext cx="533400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295400" y="4495800"/>
            <a:ext cx="6629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m</a:t>
            </a:r>
            <a:r>
              <a:rPr lang="en-US" sz="3200" b="1" dirty="0" smtClean="0">
                <a:solidFill>
                  <a:schemeClr val="bg1"/>
                </a:solidFill>
              </a:rPr>
              <a:t>inus a  toe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066800"/>
            <a:ext cx="8043283" cy="4781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The Author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0" y="1524000"/>
            <a:ext cx="301542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971800" y="6096000"/>
            <a:ext cx="32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Tea </a:t>
            </a:r>
            <a:r>
              <a:rPr lang="en-US" sz="3200" b="1" dirty="0" err="1" smtClean="0">
                <a:solidFill>
                  <a:schemeClr val="bg1"/>
                </a:solidFill>
              </a:rPr>
              <a:t>Obreht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3525" y="95250"/>
            <a:ext cx="6076950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</TotalTime>
  <Words>47</Words>
  <Application>Microsoft Macintosh PowerPoint</Application>
  <PresentationFormat>On-screen Show (4:3)</PresentationFormat>
  <Paragraphs>18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The Plot</vt:lpstr>
      <vt:lpstr>Story #1</vt:lpstr>
      <vt:lpstr>Story #2</vt:lpstr>
      <vt:lpstr>Story #3</vt:lpstr>
      <vt:lpstr>PowerPoint Presentation</vt:lpstr>
      <vt:lpstr>4 Paw Rating</vt:lpstr>
      <vt:lpstr>PowerPoint Presentation</vt:lpstr>
      <vt:lpstr>The Author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rozansky</dc:creator>
  <cp:lastModifiedBy>Elana Cohn-Rozansky</cp:lastModifiedBy>
  <cp:revision>13</cp:revision>
  <dcterms:created xsi:type="dcterms:W3CDTF">2012-01-10T01:52:01Z</dcterms:created>
  <dcterms:modified xsi:type="dcterms:W3CDTF">2014-12-05T20:57:58Z</dcterms:modified>
</cp:coreProperties>
</file>